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0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 snapToGrid="0" snapToObjects="1">
      <p:cViewPr>
        <p:scale>
          <a:sx n="127" d="100"/>
          <a:sy n="127" d="100"/>
        </p:scale>
        <p:origin x="66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ad1ff9f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ad1ff9f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ad1ff9f36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ad1ff9f36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ad1ff9f36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ad1ff9f36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ad1ff9f36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ad1ff9f36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ad1ff9f36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ad1ff9f36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ad1ff9f36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ad1ff9f36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47710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2616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30904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2129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30293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6558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0838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05313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74967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658978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95757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3384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630214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6454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1839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95226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49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ndroidpc.es/allwinner-anuncia-su-nuevo-soc-h3-un-quad-core-de-bajo-cost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3AF4D20-18CC-3347-8BB3-5567A78D935B}"/>
              </a:ext>
            </a:extLst>
          </p:cNvPr>
          <p:cNvSpPr txBox="1"/>
          <p:nvPr/>
        </p:nvSpPr>
        <p:spPr>
          <a:xfrm>
            <a:off x="881743" y="289249"/>
            <a:ext cx="5719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Descripción técnica de PCB.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8A9991-8E1E-7E47-ADDC-1213B8D2340C}"/>
              </a:ext>
            </a:extLst>
          </p:cNvPr>
          <p:cNvSpPr txBox="1"/>
          <p:nvPr/>
        </p:nvSpPr>
        <p:spPr>
          <a:xfrm>
            <a:off x="4917232" y="4484919"/>
            <a:ext cx="430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Juan Francisco </a:t>
            </a:r>
            <a:r>
              <a:rPr lang="es-ES" dirty="0" err="1"/>
              <a:t>Calvente</a:t>
            </a:r>
            <a:r>
              <a:rPr lang="es-ES" dirty="0"/>
              <a:t> Cano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04C7924-3667-794D-B199-03512314C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3188">
            <a:off x="1243955" y="3187193"/>
            <a:ext cx="2317333" cy="16552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2D0FAE3-3988-6D41-B948-588922A72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232" y="1152460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2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3300" y="62313"/>
            <a:ext cx="5683825" cy="3789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13"/>
          <p:cNvCxnSpPr>
            <a:stCxn id="56" idx="3"/>
            <a:endCxn id="57" idx="3"/>
          </p:cNvCxnSpPr>
          <p:nvPr/>
        </p:nvCxnSpPr>
        <p:spPr>
          <a:xfrm rot="10800000" flipH="1">
            <a:off x="3201875" y="3583350"/>
            <a:ext cx="2187600" cy="783600"/>
          </a:xfrm>
          <a:prstGeom prst="straightConnector1">
            <a:avLst/>
          </a:prstGeom>
          <a:noFill/>
          <a:ln w="19050" cap="flat" cmpd="sng">
            <a:solidFill>
              <a:srgbClr val="FFE5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" name="Google Shape;59;p13"/>
          <p:cNvSpPr/>
          <p:nvPr/>
        </p:nvSpPr>
        <p:spPr>
          <a:xfrm rot="1967270">
            <a:off x="5277483" y="945521"/>
            <a:ext cx="1865272" cy="1942907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95075" y="457200"/>
            <a:ext cx="3106800" cy="115350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Createk CK-W-R189-SM, es un adaptador WIFI, un circuito integrado que tiene una tapa metálica para que no aparezcan interferencias electromagnéticas.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SM hace referencia a Solid Model, significa que es un CI para soldarlo sobre otra placa.</a:t>
            </a:r>
            <a:endParaRPr sz="1100"/>
          </a:p>
        </p:txBody>
      </p:sp>
      <p:cxnSp>
        <p:nvCxnSpPr>
          <p:cNvPr id="61" name="Google Shape;61;p13"/>
          <p:cNvCxnSpPr>
            <a:stCxn id="60" idx="3"/>
            <a:endCxn id="59" idx="1"/>
          </p:cNvCxnSpPr>
          <p:nvPr/>
        </p:nvCxnSpPr>
        <p:spPr>
          <a:xfrm>
            <a:off x="3201875" y="1033950"/>
            <a:ext cx="2224200" cy="3780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2" name="Google Shape;62;p13"/>
          <p:cNvSpPr/>
          <p:nvPr/>
        </p:nvSpPr>
        <p:spPr>
          <a:xfrm rot="2009794">
            <a:off x="7095928" y="2460354"/>
            <a:ext cx="763743" cy="363691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63125" y="1724800"/>
            <a:ext cx="3106800" cy="846900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Como vemos tenemos componentes que aparecen con R?, se refieren a las resistencias y como vemos son componentes de color negro.</a:t>
            </a:r>
            <a:endParaRPr sz="1100"/>
          </a:p>
        </p:txBody>
      </p:sp>
      <p:cxnSp>
        <p:nvCxnSpPr>
          <p:cNvPr id="64" name="Google Shape;64;p13"/>
          <p:cNvCxnSpPr>
            <a:endCxn id="62" idx="2"/>
          </p:cNvCxnSpPr>
          <p:nvPr/>
        </p:nvCxnSpPr>
        <p:spPr>
          <a:xfrm>
            <a:off x="3179549" y="2140450"/>
            <a:ext cx="4197900" cy="6534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" name="Google Shape;65;p13"/>
          <p:cNvSpPr/>
          <p:nvPr/>
        </p:nvSpPr>
        <p:spPr>
          <a:xfrm rot="2112323">
            <a:off x="7430212" y="1894544"/>
            <a:ext cx="811783" cy="65746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83125" y="2680850"/>
            <a:ext cx="3106800" cy="115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Componentes que aparecen como C?, se refieren a los condensadores. Como vemos cada uno tiene un tamaño y el tamaño corresponde a la capacidad que tiene, a mayor tamaño mayor capacidad. Además de tener color amarillento.</a:t>
            </a:r>
            <a:endParaRPr sz="1100"/>
          </a:p>
        </p:txBody>
      </p:sp>
      <p:cxnSp>
        <p:nvCxnSpPr>
          <p:cNvPr id="67" name="Google Shape;67;p13"/>
          <p:cNvCxnSpPr>
            <a:endCxn id="65" idx="1"/>
          </p:cNvCxnSpPr>
          <p:nvPr/>
        </p:nvCxnSpPr>
        <p:spPr>
          <a:xfrm rot="10800000" flipH="1">
            <a:off x="3210854" y="1989275"/>
            <a:ext cx="4293600" cy="1231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" name="Google Shape;57;p13"/>
          <p:cNvSpPr/>
          <p:nvPr/>
        </p:nvSpPr>
        <p:spPr>
          <a:xfrm>
            <a:off x="5340925" y="3273125"/>
            <a:ext cx="332400" cy="363600"/>
          </a:xfrm>
          <a:prstGeom prst="ellipse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/>
          <p:nvPr/>
        </p:nvSpPr>
        <p:spPr>
          <a:xfrm rot="2339170">
            <a:off x="8388997" y="1073520"/>
            <a:ext cx="394829" cy="24101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 rot="1960723">
            <a:off x="7996539" y="1788257"/>
            <a:ext cx="1187937" cy="265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95075" y="3943500"/>
            <a:ext cx="3106800" cy="846900"/>
          </a:xfrm>
          <a:prstGeom prst="rect">
            <a:avLst/>
          </a:prstGeom>
          <a:noFill/>
          <a:ln w="1905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/>
              <a:t>Son test point (Thru-Hole): </a:t>
            </a:r>
            <a:r>
              <a:rPr lang="es" sz="1100" dirty="0">
                <a:highlight>
                  <a:srgbClr val="FFFFFF"/>
                </a:highlight>
              </a:rPr>
              <a:t>ubicación dentro de un circuito electrónico que se usa para monitorear el estado de los circuitos o para inyectar señales de prueba.</a:t>
            </a:r>
            <a:endParaRPr sz="11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70" name="Google Shape;70;p13"/>
          <p:cNvSpPr/>
          <p:nvPr/>
        </p:nvSpPr>
        <p:spPr>
          <a:xfrm rot="1161540">
            <a:off x="3815474" y="3137925"/>
            <a:ext cx="458843" cy="63399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3491350" y="3969325"/>
            <a:ext cx="2317200" cy="7248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Tenemos un conector de antena WIFI con su cable correspondiente.</a:t>
            </a:r>
            <a:endParaRPr sz="1100"/>
          </a:p>
        </p:txBody>
      </p:sp>
      <p:cxnSp>
        <p:nvCxnSpPr>
          <p:cNvPr id="72" name="Google Shape;72;p13"/>
          <p:cNvCxnSpPr>
            <a:stCxn id="71" idx="0"/>
            <a:endCxn id="70" idx="3"/>
          </p:cNvCxnSpPr>
          <p:nvPr/>
        </p:nvCxnSpPr>
        <p:spPr>
          <a:xfrm rot="10800000">
            <a:off x="4261450" y="3531025"/>
            <a:ext cx="388500" cy="4383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3" name="Google Shape;73;p13"/>
          <p:cNvSpPr/>
          <p:nvPr/>
        </p:nvSpPr>
        <p:spPr>
          <a:xfrm rot="1638274">
            <a:off x="6666799" y="3495893"/>
            <a:ext cx="395012" cy="40534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/>
          <p:nvPr/>
        </p:nvSpPr>
        <p:spPr>
          <a:xfrm rot="1916409">
            <a:off x="4696728" y="2861885"/>
            <a:ext cx="335140" cy="27313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"/>
          <p:cNvSpPr/>
          <p:nvPr/>
        </p:nvSpPr>
        <p:spPr>
          <a:xfrm rot="1916409">
            <a:off x="4350378" y="3341160"/>
            <a:ext cx="335140" cy="27313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6005950" y="4094025"/>
            <a:ext cx="2462700" cy="10053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Como vemos tenemos una serie de pines sin soldadura, pero con sus nombres correspondientes y por tanto sabemos que elemento va en cada uno de ellos.</a:t>
            </a:r>
            <a:endParaRPr sz="1100"/>
          </a:p>
        </p:txBody>
      </p:sp>
      <p:cxnSp>
        <p:nvCxnSpPr>
          <p:cNvPr id="77" name="Google Shape;77;p13"/>
          <p:cNvCxnSpPr>
            <a:stCxn id="76" idx="0"/>
            <a:endCxn id="73" idx="3"/>
          </p:cNvCxnSpPr>
          <p:nvPr/>
        </p:nvCxnSpPr>
        <p:spPr>
          <a:xfrm rot="10800000">
            <a:off x="7039900" y="3789225"/>
            <a:ext cx="197400" cy="304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3300" y="62313"/>
            <a:ext cx="5683825" cy="37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/>
          <p:nvPr/>
        </p:nvSpPr>
        <p:spPr>
          <a:xfrm rot="-630825">
            <a:off x="8697580" y="22583"/>
            <a:ext cx="309089" cy="1849357"/>
          </a:xfrm>
          <a:prstGeom prst="rect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 txBox="1"/>
          <p:nvPr/>
        </p:nvSpPr>
        <p:spPr>
          <a:xfrm>
            <a:off x="155875" y="509150"/>
            <a:ext cx="2597700" cy="4989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Microprocesador tipo SD con patillas internas.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6" name="Google Shape;86;p14"/>
          <p:cNvCxnSpPr>
            <a:endCxn id="84" idx="1"/>
          </p:cNvCxnSpPr>
          <p:nvPr/>
        </p:nvCxnSpPr>
        <p:spPr>
          <a:xfrm>
            <a:off x="2753575" y="779261"/>
            <a:ext cx="5946600" cy="1962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" name="Google Shape;87;p14"/>
          <p:cNvSpPr/>
          <p:nvPr/>
        </p:nvSpPr>
        <p:spPr>
          <a:xfrm rot="2275672">
            <a:off x="3869472" y="180553"/>
            <a:ext cx="997610" cy="1784042"/>
          </a:xfrm>
          <a:prstGeom prst="rect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 txBox="1"/>
          <p:nvPr/>
        </p:nvSpPr>
        <p:spPr>
          <a:xfrm>
            <a:off x="166250" y="1132600"/>
            <a:ext cx="3000000" cy="1091100"/>
          </a:xfrm>
          <a:prstGeom prst="rect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 dirty="0"/>
              <a:t>Conectores GPIO: </a:t>
            </a:r>
            <a:r>
              <a:rPr lang="es" sz="1100" dirty="0">
                <a:solidFill>
                  <a:srgbClr val="222222"/>
                </a:solidFill>
              </a:rPr>
              <a:t>es un pin genérico en un chip, cuyo comportamiento (incluyendo si es un pin de entrada o salida) se puede controlar (programar) por el usuario en tiempo de ejecución. 40 PIN headers.</a:t>
            </a:r>
            <a:endParaRPr sz="1100" dirty="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89" name="Google Shape;89;p14"/>
          <p:cNvCxnSpPr>
            <a:endCxn id="87" idx="2"/>
          </p:cNvCxnSpPr>
          <p:nvPr/>
        </p:nvCxnSpPr>
        <p:spPr>
          <a:xfrm>
            <a:off x="3138127" y="1735424"/>
            <a:ext cx="681900" cy="408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" name="Google Shape;90;p14"/>
          <p:cNvSpPr/>
          <p:nvPr/>
        </p:nvSpPr>
        <p:spPr>
          <a:xfrm rot="1725520">
            <a:off x="8136006" y="2677718"/>
            <a:ext cx="592366" cy="592366"/>
          </a:xfrm>
          <a:prstGeom prst="rect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7180125" y="259775"/>
            <a:ext cx="519600" cy="4989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/>
          <p:nvPr/>
        </p:nvSpPr>
        <p:spPr>
          <a:xfrm rot="-3146758">
            <a:off x="7889065" y="3402442"/>
            <a:ext cx="216075" cy="522162"/>
          </a:xfrm>
          <a:prstGeom prst="rect">
            <a:avLst/>
          </a:prstGeom>
          <a:noFill/>
          <a:ln w="2857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/>
          <p:nvPr/>
        </p:nvSpPr>
        <p:spPr>
          <a:xfrm rot="-8549204">
            <a:off x="3522020" y="3399803"/>
            <a:ext cx="208393" cy="384502"/>
          </a:xfrm>
          <a:prstGeom prst="rect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7794875" y="145550"/>
            <a:ext cx="641400" cy="3636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240424" y="2317075"/>
            <a:ext cx="1984800" cy="4989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/>
              <a:t>Orificio para apoyar la placa.</a:t>
            </a:r>
            <a:endParaRPr sz="1100" dirty="0"/>
          </a:p>
        </p:txBody>
      </p:sp>
      <p:cxnSp>
        <p:nvCxnSpPr>
          <p:cNvPr id="96" name="Google Shape;96;p14"/>
          <p:cNvCxnSpPr>
            <a:cxnSpLocks/>
            <a:stCxn id="95" idx="3"/>
            <a:endCxn id="91" idx="3"/>
          </p:cNvCxnSpPr>
          <p:nvPr/>
        </p:nvCxnSpPr>
        <p:spPr>
          <a:xfrm flipV="1">
            <a:off x="2225224" y="685613"/>
            <a:ext cx="5030995" cy="1880912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7" name="Google Shape;97;p14"/>
          <p:cNvSpPr txBox="1"/>
          <p:nvPr/>
        </p:nvSpPr>
        <p:spPr>
          <a:xfrm>
            <a:off x="155600" y="2919899"/>
            <a:ext cx="3000000" cy="498900"/>
          </a:xfrm>
          <a:prstGeom prst="rect">
            <a:avLst/>
          </a:prstGeom>
          <a:noFill/>
          <a:ln w="19050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Es un integrado ya que la sigla U hace referencia a ellos.</a:t>
            </a:r>
            <a:endParaRPr sz="1100"/>
          </a:p>
        </p:txBody>
      </p:sp>
      <p:cxnSp>
        <p:nvCxnSpPr>
          <p:cNvPr id="98" name="Google Shape;98;p14"/>
          <p:cNvCxnSpPr>
            <a:stCxn id="97" idx="3"/>
            <a:endCxn id="92" idx="1"/>
          </p:cNvCxnSpPr>
          <p:nvPr/>
        </p:nvCxnSpPr>
        <p:spPr>
          <a:xfrm>
            <a:off x="3155600" y="3169349"/>
            <a:ext cx="4775653" cy="579824"/>
          </a:xfrm>
          <a:prstGeom prst="straightConnector1">
            <a:avLst/>
          </a:prstGeom>
          <a:noFill/>
          <a:ln w="19050" cap="flat" cmpd="sng">
            <a:solidFill>
              <a:srgbClr val="EAD1D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" name="Google Shape;99;p14"/>
          <p:cNvSpPr txBox="1"/>
          <p:nvPr/>
        </p:nvSpPr>
        <p:spPr>
          <a:xfrm>
            <a:off x="207825" y="3522525"/>
            <a:ext cx="3000000" cy="1134300"/>
          </a:xfrm>
          <a:prstGeom prst="rect">
            <a:avLst/>
          </a:prstGeom>
          <a:noFill/>
          <a:ln w="19050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El componente es una bobina R2R(</a:t>
            </a:r>
            <a:r>
              <a:rPr lang="es" sz="1100" b="1"/>
              <a:t>http://www.pantallaytactil.com/tienda/details/4318/bobina-inductora-de-potencia-2r2-smd-4x4x3mm.html)</a:t>
            </a:r>
            <a:r>
              <a:rPr lang="es" sz="1100"/>
              <a:t> como bien podemos ver por las siglas. </a:t>
            </a:r>
            <a:r>
              <a:rPr lang="es" sz="1100">
                <a:solidFill>
                  <a:srgbClr val="222222"/>
                </a:solidFill>
                <a:highlight>
                  <a:srgbClr val="FFFFFF"/>
                </a:highlight>
              </a:rPr>
              <a:t>Permitiéndonos almacenar energía.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cxnSp>
        <p:nvCxnSpPr>
          <p:cNvPr id="100" name="Google Shape;100;p14"/>
          <p:cNvCxnSpPr>
            <a:stCxn id="99" idx="3"/>
            <a:endCxn id="90" idx="2"/>
          </p:cNvCxnSpPr>
          <p:nvPr/>
        </p:nvCxnSpPr>
        <p:spPr>
          <a:xfrm rot="10800000" flipH="1">
            <a:off x="3207825" y="3233475"/>
            <a:ext cx="5082000" cy="856200"/>
          </a:xfrm>
          <a:prstGeom prst="straightConnector1">
            <a:avLst/>
          </a:prstGeom>
          <a:noFill/>
          <a:ln w="19050" cap="flat" cmpd="sng">
            <a:solidFill>
              <a:srgbClr val="B6D7A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1" name="Google Shape;101;p14"/>
          <p:cNvSpPr txBox="1"/>
          <p:nvPr/>
        </p:nvSpPr>
        <p:spPr>
          <a:xfrm>
            <a:off x="3424925" y="4228475"/>
            <a:ext cx="2389800" cy="363600"/>
          </a:xfrm>
          <a:prstGeom prst="rect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222222"/>
                </a:solidFill>
              </a:rPr>
              <a:t>Salida de bio bus de comunicación</a:t>
            </a:r>
            <a:endParaRPr sz="11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2" name="Google Shape;102;p14"/>
          <p:cNvCxnSpPr>
            <a:stCxn id="101" idx="0"/>
            <a:endCxn id="93" idx="1"/>
          </p:cNvCxnSpPr>
          <p:nvPr/>
        </p:nvCxnSpPr>
        <p:spPr>
          <a:xfrm rot="10800000">
            <a:off x="3708725" y="3655475"/>
            <a:ext cx="911100" cy="573000"/>
          </a:xfrm>
          <a:prstGeom prst="straightConnector1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" name="Google Shape;103;p14"/>
          <p:cNvSpPr txBox="1"/>
          <p:nvPr/>
        </p:nvSpPr>
        <p:spPr>
          <a:xfrm>
            <a:off x="6031825" y="4093175"/>
            <a:ext cx="3000000" cy="498900"/>
          </a:xfrm>
          <a:prstGeom prst="rect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Pistas que enlazan los componentes con el microprocesador.</a:t>
            </a:r>
            <a:endParaRPr sz="1100"/>
          </a:p>
        </p:txBody>
      </p:sp>
      <p:cxnSp>
        <p:nvCxnSpPr>
          <p:cNvPr id="104" name="Google Shape;104;p14"/>
          <p:cNvCxnSpPr>
            <a:stCxn id="103" idx="3"/>
            <a:endCxn id="94" idx="2"/>
          </p:cNvCxnSpPr>
          <p:nvPr/>
        </p:nvCxnSpPr>
        <p:spPr>
          <a:xfrm rot="10800000">
            <a:off x="8115625" y="509225"/>
            <a:ext cx="916200" cy="38334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5625" y="114279"/>
            <a:ext cx="3621350" cy="2414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15"/>
          <p:cNvCxnSpPr>
            <a:cxnSpLocks/>
            <a:endCxn id="112" idx="1"/>
          </p:cNvCxnSpPr>
          <p:nvPr/>
        </p:nvCxnSpPr>
        <p:spPr>
          <a:xfrm flipV="1">
            <a:off x="6375201" y="2156425"/>
            <a:ext cx="300325" cy="1119812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3" name="Google Shape;113;p15"/>
          <p:cNvSpPr txBox="1"/>
          <p:nvPr/>
        </p:nvSpPr>
        <p:spPr>
          <a:xfrm>
            <a:off x="93525" y="114275"/>
            <a:ext cx="3000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461713" y="1704071"/>
            <a:ext cx="2078100" cy="1382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Podemos destacar que el recubrimiento azul de la placa es la solder mask.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Además de decir que todos los componentes que tenemos en la placa son SMD.</a:t>
            </a:r>
            <a:endParaRPr sz="1100"/>
          </a:p>
        </p:txBody>
      </p:sp>
      <p:pic>
        <p:nvPicPr>
          <p:cNvPr id="115" name="Google Shape;11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6250" y="445294"/>
            <a:ext cx="2476500" cy="33623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1" name="Google Shape;111;p15"/>
          <p:cNvSpPr txBox="1"/>
          <p:nvPr/>
        </p:nvSpPr>
        <p:spPr>
          <a:xfrm>
            <a:off x="5501913" y="2979328"/>
            <a:ext cx="2046900" cy="883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Las silkscreen por falta de espacio están colocadas en sitios que no encontramos ningún componente.</a:t>
            </a:r>
            <a:endParaRPr sz="1100"/>
          </a:p>
        </p:txBody>
      </p:sp>
      <p:sp>
        <p:nvSpPr>
          <p:cNvPr id="112" name="Google Shape;112;p15"/>
          <p:cNvSpPr/>
          <p:nvPr/>
        </p:nvSpPr>
        <p:spPr>
          <a:xfrm rot="-3365552">
            <a:off x="6631894" y="1646641"/>
            <a:ext cx="197364" cy="855767"/>
          </a:xfrm>
          <a:prstGeom prst="rect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7775" y="109450"/>
            <a:ext cx="5075501" cy="339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504578" y="1689580"/>
            <a:ext cx="3000000" cy="1901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/>
              <a:t>Microprocesador Allwinner H3 quad core Cortex A7 @ 1.6 GHz with ARM Mali-400MP2 GPU up to 600 MHz</a:t>
            </a: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/>
              <a:t>(</a:t>
            </a:r>
            <a:r>
              <a:rPr lang="es" sz="11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es" sz="1100" b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ttps://androidpc.es/allwinner-anuncia-su-nuevo-soc-h3-un-quad-core-de-bajo-coste/</a:t>
            </a:r>
            <a:r>
              <a:rPr lang="es" sz="1100" dirty="0"/>
              <a:t>).</a:t>
            </a: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chemeClr val="dk1"/>
                </a:solidFill>
              </a:rPr>
              <a:t>Data Sheet: http://dl.linux-sunxi.org/H3/Allwinner_H3_Datasheet_V1.0.pdf</a:t>
            </a: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7"/>
          <p:cNvPicPr preferRelativeResize="0"/>
          <p:nvPr/>
        </p:nvPicPr>
        <p:blipFill rotWithShape="1">
          <a:blip r:embed="rId3">
            <a:alphaModFix/>
          </a:blip>
          <a:srcRect l="1825" r="-1"/>
          <a:stretch/>
        </p:blipFill>
        <p:spPr>
          <a:xfrm>
            <a:off x="4077534" y="98142"/>
            <a:ext cx="4919473" cy="29591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7EBDF42-646E-5443-AF89-07A3638F72A5}"/>
              </a:ext>
            </a:extLst>
          </p:cNvPr>
          <p:cNvSpPr txBox="1"/>
          <p:nvPr/>
        </p:nvSpPr>
        <p:spPr>
          <a:xfrm>
            <a:off x="799166" y="282678"/>
            <a:ext cx="2441448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100" dirty="0"/>
              <a:t>Como podemos ver en la </a:t>
            </a:r>
            <a:r>
              <a:rPr lang="es-ES" sz="1100" dirty="0" err="1"/>
              <a:t>bottom</a:t>
            </a:r>
            <a:r>
              <a:rPr lang="es-ES" sz="1100" dirty="0"/>
              <a:t> tenemos también </a:t>
            </a:r>
            <a:r>
              <a:rPr lang="es-ES" sz="1100" dirty="0" err="1"/>
              <a:t>solder</a:t>
            </a:r>
            <a:r>
              <a:rPr lang="es-ES" sz="1100" dirty="0"/>
              <a:t> </a:t>
            </a:r>
            <a:r>
              <a:rPr lang="es-ES" sz="1100" dirty="0" err="1"/>
              <a:t>mask</a:t>
            </a:r>
            <a:r>
              <a:rPr lang="es-ES" sz="1100" dirty="0"/>
              <a:t>. </a:t>
            </a:r>
          </a:p>
        </p:txBody>
      </p:sp>
      <p:sp>
        <p:nvSpPr>
          <p:cNvPr id="4" name="Google Shape;103;p14">
            <a:extLst>
              <a:ext uri="{FF2B5EF4-FFF2-40B4-BE49-F238E27FC236}">
                <a16:creationId xmlns:a16="http://schemas.microsoft.com/office/drawing/2014/main" id="{7360A025-533E-9A4D-8B98-778815E47A63}"/>
              </a:ext>
            </a:extLst>
          </p:cNvPr>
          <p:cNvSpPr txBox="1"/>
          <p:nvPr/>
        </p:nvSpPr>
        <p:spPr>
          <a:xfrm>
            <a:off x="7381824" y="3722506"/>
            <a:ext cx="1625016" cy="877174"/>
          </a:xfrm>
          <a:prstGeom prst="rect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dirty="0"/>
              <a:t>EMMC Flash (http://</a:t>
            </a:r>
            <a:r>
              <a:rPr lang="es-ES" sz="1100" dirty="0" err="1"/>
              <a:t>www.foresee.cc</a:t>
            </a:r>
            <a:r>
              <a:rPr lang="es-ES" sz="1100" dirty="0"/>
              <a:t>/en/Business/</a:t>
            </a:r>
            <a:r>
              <a:rPr lang="es-ES" sz="1100" dirty="0" err="1"/>
              <a:t>index.asp?itemid</a:t>
            </a:r>
            <a:r>
              <a:rPr lang="es-ES" sz="1100" dirty="0"/>
              <a:t>=93)</a:t>
            </a:r>
            <a:endParaRPr sz="1100" dirty="0"/>
          </a:p>
        </p:txBody>
      </p:sp>
      <p:cxnSp>
        <p:nvCxnSpPr>
          <p:cNvPr id="5" name="Google Shape;104;p14">
            <a:extLst>
              <a:ext uri="{FF2B5EF4-FFF2-40B4-BE49-F238E27FC236}">
                <a16:creationId xmlns:a16="http://schemas.microsoft.com/office/drawing/2014/main" id="{FAAC7C30-7729-6A44-8860-A7F18DE0C066}"/>
              </a:ext>
            </a:extLst>
          </p:cNvPr>
          <p:cNvCxnSpPr>
            <a:cxnSpLocks/>
            <a:stCxn id="4" idx="0"/>
            <a:endCxn id="8" idx="2"/>
          </p:cNvCxnSpPr>
          <p:nvPr/>
        </p:nvCxnSpPr>
        <p:spPr>
          <a:xfrm flipH="1" flipV="1">
            <a:off x="7793659" y="1488665"/>
            <a:ext cx="400673" cy="2233841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" name="Google Shape;94;p14">
            <a:extLst>
              <a:ext uri="{FF2B5EF4-FFF2-40B4-BE49-F238E27FC236}">
                <a16:creationId xmlns:a16="http://schemas.microsoft.com/office/drawing/2014/main" id="{C08AF02A-9EF3-E240-BB07-AEBA29B24E19}"/>
              </a:ext>
            </a:extLst>
          </p:cNvPr>
          <p:cNvSpPr/>
          <p:nvPr/>
        </p:nvSpPr>
        <p:spPr>
          <a:xfrm rot="967090">
            <a:off x="7523430" y="1132211"/>
            <a:ext cx="641400" cy="3636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63;p13">
            <a:extLst>
              <a:ext uri="{FF2B5EF4-FFF2-40B4-BE49-F238E27FC236}">
                <a16:creationId xmlns:a16="http://schemas.microsoft.com/office/drawing/2014/main" id="{1EBE9E0C-51E3-8948-BD9E-608A11EA4469}"/>
              </a:ext>
            </a:extLst>
          </p:cNvPr>
          <p:cNvSpPr txBox="1"/>
          <p:nvPr/>
        </p:nvSpPr>
        <p:spPr>
          <a:xfrm>
            <a:off x="5705661" y="3537170"/>
            <a:ext cx="831610" cy="370671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/>
              <a:t>Sata Chip</a:t>
            </a:r>
            <a:endParaRPr sz="1100" dirty="0"/>
          </a:p>
        </p:txBody>
      </p:sp>
      <p:cxnSp>
        <p:nvCxnSpPr>
          <p:cNvPr id="12" name="Google Shape;64;p13">
            <a:extLst>
              <a:ext uri="{FF2B5EF4-FFF2-40B4-BE49-F238E27FC236}">
                <a16:creationId xmlns:a16="http://schemas.microsoft.com/office/drawing/2014/main" id="{01D67821-0DC3-DF4E-8D1E-CE4C33CC3509}"/>
              </a:ext>
            </a:extLst>
          </p:cNvPr>
          <p:cNvCxnSpPr>
            <a:cxnSpLocks/>
            <a:stCxn id="11" idx="0"/>
            <a:endCxn id="15" idx="2"/>
          </p:cNvCxnSpPr>
          <p:nvPr/>
        </p:nvCxnSpPr>
        <p:spPr>
          <a:xfrm flipV="1">
            <a:off x="6121466" y="2128111"/>
            <a:ext cx="1427413" cy="1409059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62;p13">
            <a:extLst>
              <a:ext uri="{FF2B5EF4-FFF2-40B4-BE49-F238E27FC236}">
                <a16:creationId xmlns:a16="http://schemas.microsoft.com/office/drawing/2014/main" id="{8684E489-8880-B743-BC43-FC1777460C07}"/>
              </a:ext>
            </a:extLst>
          </p:cNvPr>
          <p:cNvSpPr/>
          <p:nvPr/>
        </p:nvSpPr>
        <p:spPr>
          <a:xfrm rot="1023041">
            <a:off x="7415443" y="1852611"/>
            <a:ext cx="349467" cy="281691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71;p13">
            <a:extLst>
              <a:ext uri="{FF2B5EF4-FFF2-40B4-BE49-F238E27FC236}">
                <a16:creationId xmlns:a16="http://schemas.microsoft.com/office/drawing/2014/main" id="{EE4F3F73-1248-1E4E-B442-DFEE2262E6D4}"/>
              </a:ext>
            </a:extLst>
          </p:cNvPr>
          <p:cNvSpPr txBox="1"/>
          <p:nvPr/>
        </p:nvSpPr>
        <p:spPr>
          <a:xfrm>
            <a:off x="2884327" y="3044514"/>
            <a:ext cx="1080650" cy="37067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/>
              <a:t>USB HUB chip</a:t>
            </a:r>
            <a:endParaRPr sz="1100" dirty="0"/>
          </a:p>
        </p:txBody>
      </p:sp>
      <p:cxnSp>
        <p:nvCxnSpPr>
          <p:cNvPr id="19" name="Google Shape;72;p13">
            <a:extLst>
              <a:ext uri="{FF2B5EF4-FFF2-40B4-BE49-F238E27FC236}">
                <a16:creationId xmlns:a16="http://schemas.microsoft.com/office/drawing/2014/main" id="{AEBA89BF-F689-E043-85E1-AF82D3FDB1C4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3424652" y="996362"/>
            <a:ext cx="2561563" cy="2048152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" name="Google Shape;70;p13">
            <a:extLst>
              <a:ext uri="{FF2B5EF4-FFF2-40B4-BE49-F238E27FC236}">
                <a16:creationId xmlns:a16="http://schemas.microsoft.com/office/drawing/2014/main" id="{E0FEA44E-FBE0-634F-B095-1DCAAF95FFFE}"/>
              </a:ext>
            </a:extLst>
          </p:cNvPr>
          <p:cNvSpPr/>
          <p:nvPr/>
        </p:nvSpPr>
        <p:spPr>
          <a:xfrm rot="799019">
            <a:off x="5769655" y="748790"/>
            <a:ext cx="458843" cy="267563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/>
        </p:nvSpPr>
        <p:spPr>
          <a:xfrm>
            <a:off x="176650" y="550725"/>
            <a:ext cx="2046900" cy="841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Tras investigar vemos que la imagen que encontramos forma parte de la placa Orange Pi Plus</a:t>
            </a:r>
            <a:r>
              <a:rPr lang="es" sz="1100">
                <a:solidFill>
                  <a:srgbClr val="333333"/>
                </a:solidFill>
              </a:rPr>
              <a:t>(Allwinner H3).</a:t>
            </a:r>
            <a:endParaRPr sz="11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6359250" y="109450"/>
            <a:ext cx="17457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TOP</a:t>
            </a:r>
            <a:endParaRPr sz="1200" b="1"/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 l="7302" r="11011"/>
          <a:stretch/>
        </p:blipFill>
        <p:spPr>
          <a:xfrm>
            <a:off x="5320175" y="398575"/>
            <a:ext cx="3823850" cy="27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3103925" y="109450"/>
            <a:ext cx="17457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BOTTOM</a:t>
            </a:r>
            <a:endParaRPr sz="1200" b="1"/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4">
            <a:alphaModFix/>
          </a:blip>
          <a:srcRect l="4883" r="8228"/>
          <a:stretch/>
        </p:blipFill>
        <p:spPr>
          <a:xfrm>
            <a:off x="2450550" y="353150"/>
            <a:ext cx="2869625" cy="213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176650" y="2156350"/>
            <a:ext cx="18183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Specifications:</a:t>
            </a:r>
            <a:endParaRPr sz="1200" b="1"/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618500"/>
            <a:ext cx="4774450" cy="23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5040488" y="4236569"/>
            <a:ext cx="3951112" cy="67707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/>
              <a:t>El modelo no se encuentra en la página web de orangepi con la misma distribución de placa sino que se comercializa en la siguiente página: </a:t>
            </a:r>
            <a:r>
              <a:rPr lang="es" sz="1100" dirty="0">
                <a:solidFill>
                  <a:schemeClr val="dk1"/>
                </a:solidFill>
              </a:rPr>
              <a:t>http://www.orangepi.org/</a:t>
            </a:r>
            <a:endParaRPr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{DCBEF684-CB97-1847-B9DD-90D70A85BA44}tf10001060</Template>
  <TotalTime>19</TotalTime>
  <Words>493</Words>
  <Application>Microsoft Macintosh PowerPoint</Application>
  <PresentationFormat>Presentación en pantalla (16:9)</PresentationFormat>
  <Paragraphs>32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Microsoft Office User</cp:lastModifiedBy>
  <cp:revision>3</cp:revision>
  <dcterms:modified xsi:type="dcterms:W3CDTF">2018-12-28T11:05:17Z</dcterms:modified>
</cp:coreProperties>
</file>